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4" r:id="rId2"/>
    <p:sldId id="256" r:id="rId3"/>
    <p:sldId id="265" r:id="rId4"/>
    <p:sldId id="266" r:id="rId5"/>
    <p:sldId id="267" r:id="rId6"/>
    <p:sldId id="268" r:id="rId7"/>
    <p:sldId id="269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1\Desktop\08.11%20WorldSkills\&#1074;&#1088;&#1072;&#1090;&#1072;&#1088;&#1100;\bandicam%202017-11-08%2010-28-44-677.1%20(online-video-cutter.com).avi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1\Desktop\08.11%20WorldSkills\&#1074;&#1088;&#1072;&#1090;&#1072;&#1088;&#1100;\Lego%20WeDo%20&#1042;&#1088;&#1072;&#1090;&#1072;&#1088;&#1100;%20Goalkeeper%20Torh&#252;ter%20portero%20goleiro%20&#23432;&#38376;&#21592;%20%20&#44264;&#53412;&#54140;%20&#12468;&#12540;&#12523;&#12461;&#12540;&#12497;&#12540;&#1581;&#1575;&#1585;&#1587;%20&#1575;&#1604;&#1605;&#1585;&#1605;&#1609;%20&#2327;&#2379;&#2354;&#2325;&#2368;&#2346;&#2352;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71538" y="357166"/>
            <a:ext cx="72152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0000"/>
                </a:solidFill>
              </a:rPr>
              <a:t>Футбол .Вратарь</a:t>
            </a:r>
            <a:endParaRPr lang="ru-RU" sz="5400" b="1" dirty="0">
              <a:solidFill>
                <a:srgbClr val="000000"/>
              </a:solidFill>
            </a:endParaRPr>
          </a:p>
        </p:txBody>
      </p:sp>
      <p:pic>
        <p:nvPicPr>
          <p:cNvPr id="4" name="Рисунок 3" descr="regnum_picture_146407609981209_norm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58462"/>
            <a:ext cx="9144000" cy="50995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grass-backgroun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09637"/>
            <a:ext cx="9144000" cy="5948363"/>
          </a:xfrm>
          <a:prstGeom prst="rect">
            <a:avLst/>
          </a:prstGeom>
        </p:spPr>
      </p:pic>
      <p:pic>
        <p:nvPicPr>
          <p:cNvPr id="5" name="bandicam 2017-11-08 10-28-44-677.1 (online-video-cutter.com)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-23751" y="-819472"/>
            <a:ext cx="9167751" cy="58326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al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-252536" y="4653136"/>
            <a:ext cx="3399165" cy="2204864"/>
          </a:xfrm>
          <a:prstGeom prst="rect">
            <a:avLst/>
          </a:prstGeom>
        </p:spPr>
      </p:pic>
      <p:pic>
        <p:nvPicPr>
          <p:cNvPr id="2" name="Рисунок 1" descr="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297392">
            <a:off x="-324543" y="2636912"/>
            <a:ext cx="3081904" cy="2880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4008" y="1700808"/>
            <a:ext cx="779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видео</a:t>
            </a:r>
            <a:endParaRPr lang="ru-RU" dirty="0"/>
          </a:p>
        </p:txBody>
      </p:sp>
      <p:pic>
        <p:nvPicPr>
          <p:cNvPr id="6" name="Рисунок 5" descr="cartoon_children-games--03_11-1920x14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908720"/>
            <a:ext cx="6468211" cy="485115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ego WeDo Вратарь Goalkeeper Torhüter portero goleiro 守门员  골키퍼 ゴールキーパーحارس المرمى गोलकीपर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844824"/>
            <a:ext cx="7907101" cy="3654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719818" cy="769441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3">
                  <a:lumMod val="75000"/>
                  <a:alpha val="63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0000"/>
                </a:solidFill>
              </a:rPr>
              <a:t>Порядок сборки</a:t>
            </a:r>
            <a:endParaRPr lang="ru-RU" sz="4400" b="1" dirty="0">
              <a:solidFill>
                <a:srgbClr val="000000"/>
              </a:solidFill>
            </a:endParaRPr>
          </a:p>
        </p:txBody>
      </p:sp>
      <p:pic>
        <p:nvPicPr>
          <p:cNvPr id="3" name="Рисунок 2" descr="6359494fe156c0e8dba8cb93e368b323.png"/>
          <p:cNvPicPr>
            <a:picLocks noChangeAspect="1"/>
          </p:cNvPicPr>
          <p:nvPr/>
        </p:nvPicPr>
        <p:blipFill>
          <a:blip r:embed="rId2" cstate="print">
            <a:biLevel thresh="50000"/>
          </a:blip>
          <a:stretch>
            <a:fillRect/>
          </a:stretch>
        </p:blipFill>
        <p:spPr>
          <a:xfrm>
            <a:off x="1835696" y="5143088"/>
            <a:ext cx="5616624" cy="1714912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91680" y="1052736"/>
            <a:ext cx="5939358" cy="426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359494fe156c0e8dba8cb93e368b323.png"/>
          <p:cNvPicPr>
            <a:picLocks noChangeAspect="1"/>
          </p:cNvPicPr>
          <p:nvPr/>
        </p:nvPicPr>
        <p:blipFill>
          <a:blip r:embed="rId2" cstate="print">
            <a:biLevel thresh="50000"/>
          </a:blip>
          <a:stretch>
            <a:fillRect/>
          </a:stretch>
        </p:blipFill>
        <p:spPr>
          <a:xfrm>
            <a:off x="1619672" y="5229200"/>
            <a:ext cx="5976664" cy="182484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900608" y="548680"/>
            <a:ext cx="31527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600" y="0"/>
            <a:ext cx="296227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260648"/>
            <a:ext cx="317038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620688"/>
            <a:ext cx="2373353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92280" y="404664"/>
            <a:ext cx="2376959" cy="46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11560" y="1484784"/>
            <a:ext cx="328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1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467544" y="4509120"/>
            <a:ext cx="409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2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2483768" y="1556792"/>
            <a:ext cx="216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3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2411760" y="4365104"/>
            <a:ext cx="429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4</a:t>
            </a:r>
            <a:endParaRPr lang="ru-RU" sz="36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0" y="2060848"/>
            <a:ext cx="380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5</a:t>
            </a:r>
            <a:endParaRPr lang="ru-RU" sz="3200" dirty="0"/>
          </a:p>
        </p:txBody>
      </p:sp>
      <p:sp>
        <p:nvSpPr>
          <p:cNvPr id="14" name="TextBox 13"/>
          <p:cNvSpPr txBox="1"/>
          <p:nvPr/>
        </p:nvSpPr>
        <p:spPr>
          <a:xfrm>
            <a:off x="4932040" y="4941168"/>
            <a:ext cx="4074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6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6588224" y="1916832"/>
            <a:ext cx="383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7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6804248" y="4581128"/>
            <a:ext cx="4042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8</a:t>
            </a:r>
            <a:endParaRPr lang="ru-RU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8460432" y="1988840"/>
            <a:ext cx="4090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9</a:t>
            </a:r>
            <a:endParaRPr lang="ru-RU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8316416" y="4797152"/>
            <a:ext cx="5341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10</a:t>
            </a:r>
            <a:endParaRPr lang="ru-RU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0"/>
            <a:ext cx="4719818" cy="769441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3">
                  <a:lumMod val="75000"/>
                  <a:alpha val="63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0000"/>
                </a:solidFill>
              </a:rPr>
              <a:t>Порядок сборки</a:t>
            </a:r>
            <a:endParaRPr lang="ru-RU" sz="4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1383"/>
          <a:stretch>
            <a:fillRect/>
          </a:stretch>
        </p:blipFill>
        <p:spPr bwMode="auto">
          <a:xfrm>
            <a:off x="4644008" y="1484784"/>
            <a:ext cx="4238401" cy="3140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8617"/>
          <a:stretch>
            <a:fillRect/>
          </a:stretch>
        </p:blipFill>
        <p:spPr bwMode="auto">
          <a:xfrm>
            <a:off x="251520" y="1556792"/>
            <a:ext cx="4238401" cy="33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0"/>
            <a:ext cx="4719818" cy="769441"/>
          </a:xfrm>
          <a:prstGeom prst="rect">
            <a:avLst/>
          </a:prstGeom>
          <a:gradFill>
            <a:gsLst>
              <a:gs pos="0">
                <a:schemeClr val="bg2"/>
              </a:gs>
              <a:gs pos="50000">
                <a:schemeClr val="accent2">
                  <a:lumMod val="60000"/>
                  <a:lumOff val="40000"/>
                </a:schemeClr>
              </a:gs>
              <a:gs pos="100000">
                <a:schemeClr val="accent3">
                  <a:lumMod val="75000"/>
                  <a:alpha val="63000"/>
                </a:schemeClr>
              </a:gs>
            </a:gsLst>
            <a:lin ang="5400000" scaled="0"/>
          </a:gradFill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000000"/>
                </a:solidFill>
              </a:rPr>
              <a:t>Порядок сборки</a:t>
            </a:r>
            <a:endParaRPr lang="ru-RU" sz="4400" b="1" dirty="0">
              <a:solidFill>
                <a:srgbClr val="000000"/>
              </a:solidFill>
            </a:endParaRPr>
          </a:p>
        </p:txBody>
      </p:sp>
      <p:pic>
        <p:nvPicPr>
          <p:cNvPr id="7" name="Рисунок 6" descr="6359494fe156c0e8dba8cb93e368b323.png"/>
          <p:cNvPicPr>
            <a:picLocks noChangeAspect="1"/>
          </p:cNvPicPr>
          <p:nvPr/>
        </p:nvPicPr>
        <p:blipFill>
          <a:blip r:embed="rId3" cstate="print">
            <a:biLevel thresh="50000"/>
          </a:blip>
          <a:stretch>
            <a:fillRect/>
          </a:stretch>
        </p:blipFill>
        <p:spPr>
          <a:xfrm>
            <a:off x="1619672" y="5229200"/>
            <a:ext cx="5976664" cy="1824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ubok.png"/>
          <p:cNvPicPr>
            <a:picLocks noChangeAspect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2555776" y="476672"/>
            <a:ext cx="4341459" cy="6103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30">
      <a:dk1>
        <a:sysClr val="windowText" lastClr="000000"/>
      </a:dk1>
      <a:lt1>
        <a:srgbClr val="B2E9F2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142</TotalTime>
  <Words>20</Words>
  <Application>Microsoft Office PowerPoint</Application>
  <PresentationFormat>Экран (4:3)</PresentationFormat>
  <Paragraphs>15</Paragraphs>
  <Slides>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1</cp:lastModifiedBy>
  <cp:revision>21</cp:revision>
  <dcterms:created xsi:type="dcterms:W3CDTF">2016-11-10T02:09:26Z</dcterms:created>
  <dcterms:modified xsi:type="dcterms:W3CDTF">2017-11-22T01:08:04Z</dcterms:modified>
</cp:coreProperties>
</file>