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6" r:id="rId6"/>
    <p:sldId id="274" r:id="rId7"/>
    <p:sldId id="267" r:id="rId8"/>
    <p:sldId id="268" r:id="rId9"/>
    <p:sldId id="265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CF505D-B591-40E3-8BEB-0501C1C859A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44F56B-BE7A-4AFF-B5D9-A9F3120D3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13.11\&#1083;&#1077;&#1075;&#1086;\&#1087;&#1090;&#1080;&#1095;&#1082;&#1080;%20&#1080;%20&#1083;&#1077;&#1074;\&#1052;&#1077;&#1083;&#1086;&#1076;&#1080;&#1080;%20-%20&#1052;&#1077;&#1083;&#1086;&#1076;&#1080;&#1103;%20&#1096;&#1072;&#1088;&#1084;&#1072;&#1085;&#1082;&#1080;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3.11\&#1083;&#1077;&#1075;&#1086;\&#1087;&#1090;&#1080;&#1095;&#1082;&#1080;%20&#1080;%20&#1083;&#1077;&#1074;\&#1052;&#1072;&#1096;&#1080;&#1085;&#1072;%20&#1042;&#1088;&#1077;&#1084;&#1077;&#1085;&#1080;%20&#8211;%20&#1052;&#1072;&#1088;&#1080;&#1086;&#1085;&#1077;&#1090;&#1082;&#1080;-10.6-252.3.mp3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7" descr="hello_html_60fced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624736" cy="5188883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0_c011b_5987dc9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7" name="Рисунок 16" descr="QwVetWtRJlQ-304b0ep3cx7gfnh3z1ph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85850" y="-5643626"/>
            <a:ext cx="6900860" cy="5171117"/>
          </a:xfrm>
          <a:prstGeom prst="rect">
            <a:avLst/>
          </a:prstGeom>
        </p:spPr>
      </p:pic>
      <p:pic>
        <p:nvPicPr>
          <p:cNvPr id="16" name="Рисунок 15" descr="Театр-кукол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143964" y="3429000"/>
            <a:ext cx="6966561" cy="5143536"/>
          </a:xfrm>
          <a:prstGeom prst="rect">
            <a:avLst/>
          </a:prstGeom>
        </p:spPr>
      </p:pic>
      <p:pic>
        <p:nvPicPr>
          <p:cNvPr id="15" name="Рисунок 14" descr="z_76e3a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58544" y="2786058"/>
            <a:ext cx="7000924" cy="5213454"/>
          </a:xfrm>
          <a:prstGeom prst="rect">
            <a:avLst/>
          </a:prstGeom>
        </p:spPr>
      </p:pic>
      <p:pic>
        <p:nvPicPr>
          <p:cNvPr id="13" name="Рисунок 12" descr="6cb46be1659f756b1d39618cc1e6b8db.jpg"/>
          <p:cNvPicPr>
            <a:picLocks noChangeAspect="1"/>
          </p:cNvPicPr>
          <p:nvPr/>
        </p:nvPicPr>
        <p:blipFill>
          <a:blip r:embed="rId8" cstate="print"/>
          <a:srcRect l="31250" r="9374" b="2605"/>
          <a:stretch>
            <a:fillRect/>
          </a:stretch>
        </p:blipFill>
        <p:spPr>
          <a:xfrm>
            <a:off x="-8929782" y="-4643494"/>
            <a:ext cx="7072362" cy="5245053"/>
          </a:xfrm>
          <a:prstGeom prst="rect">
            <a:avLst/>
          </a:prstGeom>
        </p:spPr>
      </p:pic>
      <p:pic>
        <p:nvPicPr>
          <p:cNvPr id="11" name="Рисунок 10" descr="0_1253c5_55e972ab_X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29916" y="-5286412"/>
            <a:ext cx="7148342" cy="5286412"/>
          </a:xfrm>
          <a:prstGeom prst="rect">
            <a:avLst/>
          </a:prstGeom>
        </p:spPr>
      </p:pic>
      <p:pic>
        <p:nvPicPr>
          <p:cNvPr id="12" name="Мелодии - Мелодия шарма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214810" y="6553200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9921_600.jpg"/>
          <p:cNvPicPr>
            <a:picLocks noChangeAspect="1"/>
          </p:cNvPicPr>
          <p:nvPr/>
        </p:nvPicPr>
        <p:blipFill>
          <a:blip r:embed="rId11" cstate="print"/>
          <a:srcRect r="6900"/>
          <a:stretch>
            <a:fillRect/>
          </a:stretch>
        </p:blipFill>
        <p:spPr>
          <a:xfrm>
            <a:off x="19145352" y="-5786502"/>
            <a:ext cx="7000925" cy="5000636"/>
          </a:xfrm>
          <a:prstGeom prst="rect">
            <a:avLst/>
          </a:prstGeom>
        </p:spPr>
      </p:pic>
      <p:pic>
        <p:nvPicPr>
          <p:cNvPr id="20" name="Рисунок 19" descr="Toys.jpg"/>
          <p:cNvPicPr>
            <a:picLocks noChangeAspect="1"/>
          </p:cNvPicPr>
          <p:nvPr/>
        </p:nvPicPr>
        <p:blipFill>
          <a:blip r:embed="rId12" cstate="print"/>
          <a:srcRect l="10819" r="14212"/>
          <a:stretch>
            <a:fillRect/>
          </a:stretch>
        </p:blipFill>
        <p:spPr>
          <a:xfrm>
            <a:off x="20359798" y="7715280"/>
            <a:ext cx="6929486" cy="5143512"/>
          </a:xfrm>
          <a:prstGeom prst="rect">
            <a:avLst/>
          </a:prstGeom>
        </p:spPr>
      </p:pic>
      <p:pic>
        <p:nvPicPr>
          <p:cNvPr id="14" name="Рисунок 13" descr="064.jpg"/>
          <p:cNvPicPr>
            <a:picLocks noChangeAspect="1"/>
          </p:cNvPicPr>
          <p:nvPr/>
        </p:nvPicPr>
        <p:blipFill>
          <a:blip r:embed="rId13" cstate="print"/>
          <a:srcRect b="2406"/>
          <a:stretch>
            <a:fillRect/>
          </a:stretch>
        </p:blipFill>
        <p:spPr>
          <a:xfrm>
            <a:off x="19288228" y="0"/>
            <a:ext cx="6929486" cy="5072098"/>
          </a:xfrm>
          <a:prstGeom prst="rect">
            <a:avLst/>
          </a:prstGeom>
        </p:spPr>
      </p:pic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42910" y="214290"/>
            <a:ext cx="8229600" cy="10668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solidFill>
              <a:schemeClr val="tx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Рычащий лев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69515E-6 L 0.20868 1.0064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22222E-6 7.85219E-7 L 1.00191 -0.3006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-1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3.44111E-6 L -1.07812 -0.21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-1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05556E-6 -4.61894E-6 L 1.08195 0.8662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4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3.61111E-6 -3.33333E-6 L -1.03142 0.9590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" y="4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2.5E-6 -3.33333E-6 L -1.98437 1.0527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" y="5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1.94444E-6 0 L -2.12118 -0.92639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" y="-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4.44444E-6 4.07407E-6 L -1.996 0.1932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" y="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Порядок сборки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556792"/>
            <a:ext cx="7675444" cy="4608512"/>
          </a:xfrm>
        </p:spPr>
      </p:pic>
      <p:pic>
        <p:nvPicPr>
          <p:cNvPr id="5" name="Рисунок 4" descr="0_c011b_5987dc9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44408" cy="8493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accent1"/>
            </a:solidFill>
          </a:ln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Порядок сборки</a:t>
            </a:r>
            <a:endParaRPr kumimoji="0" lang="ru-RU" sz="6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0"/>
            <a:ext cx="8244408" cy="8493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accent1"/>
            </a:solidFill>
          </a:ln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Порядок сборки</a:t>
            </a:r>
            <a:endParaRPr kumimoji="0" lang="ru-RU" sz="6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Машина Времени – Марионетки-10.6-252.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332656"/>
            <a:ext cx="304800" cy="304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4896" y="714003"/>
            <a:ext cx="30289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5424" y="524644"/>
            <a:ext cx="2905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9760" y="540271"/>
            <a:ext cx="2505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48" y="2107717"/>
            <a:ext cx="3009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5424" y="2251733"/>
            <a:ext cx="2857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736" y="2107717"/>
            <a:ext cx="2724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2" y="4360553"/>
            <a:ext cx="3067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1448" y="4312928"/>
            <a:ext cx="2676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728" y="4411973"/>
            <a:ext cx="2990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2"/>
          <p:cNvSpPr txBox="1"/>
          <p:nvPr/>
        </p:nvSpPr>
        <p:spPr>
          <a:xfrm>
            <a:off x="531168" y="126004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7" name="TextBox 14"/>
          <p:cNvSpPr txBox="1"/>
          <p:nvPr/>
        </p:nvSpPr>
        <p:spPr>
          <a:xfrm>
            <a:off x="3123456" y="126004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8" name="TextBox 15"/>
          <p:cNvSpPr txBox="1"/>
          <p:nvPr/>
        </p:nvSpPr>
        <p:spPr>
          <a:xfrm>
            <a:off x="6075784" y="126004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29" name="TextBox 16"/>
          <p:cNvSpPr txBox="1"/>
          <p:nvPr/>
        </p:nvSpPr>
        <p:spPr>
          <a:xfrm>
            <a:off x="531168" y="318783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0" name="TextBox 17"/>
          <p:cNvSpPr txBox="1"/>
          <p:nvPr/>
        </p:nvSpPr>
        <p:spPr>
          <a:xfrm>
            <a:off x="3195464" y="304382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1" name="TextBox 18"/>
          <p:cNvSpPr txBox="1"/>
          <p:nvPr/>
        </p:nvSpPr>
        <p:spPr>
          <a:xfrm>
            <a:off x="5787752" y="311582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32" name="TextBox 19"/>
          <p:cNvSpPr txBox="1"/>
          <p:nvPr/>
        </p:nvSpPr>
        <p:spPr>
          <a:xfrm>
            <a:off x="531168" y="542008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33" name="TextBox 20"/>
          <p:cNvSpPr txBox="1"/>
          <p:nvPr/>
        </p:nvSpPr>
        <p:spPr>
          <a:xfrm>
            <a:off x="3339480" y="534807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34" name="TextBox 21"/>
          <p:cNvSpPr txBox="1"/>
          <p:nvPr/>
        </p:nvSpPr>
        <p:spPr>
          <a:xfrm>
            <a:off x="5931768" y="534807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0"/>
            <a:ext cx="8244408" cy="8493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accent1"/>
            </a:solidFill>
          </a:ln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Порядок сборки</a:t>
            </a:r>
            <a:endParaRPr kumimoji="0" lang="ru-RU" sz="6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417"/>
          <a:stretch>
            <a:fillRect/>
          </a:stretch>
        </p:blipFill>
        <p:spPr bwMode="auto">
          <a:xfrm>
            <a:off x="1043608" y="2276872"/>
            <a:ext cx="62646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94"/>
          </a:xfrm>
          <a:solidFill>
            <a:schemeClr val="tx1">
              <a:alpha val="58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кукол</a:t>
            </a:r>
            <a:endParaRPr lang="ru-RU" sz="60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6776" y="6286520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c86500f95b7e4e322b53337589e747eb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387"/>
          <a:stretch>
            <a:fillRect/>
          </a:stretch>
        </p:blipFill>
        <p:spPr>
          <a:xfrm>
            <a:off x="0" y="1071546"/>
            <a:ext cx="3299887" cy="2428892"/>
          </a:xfrm>
        </p:spPr>
      </p:pic>
      <p:pic>
        <p:nvPicPr>
          <p:cNvPr id="14" name="Рисунок 13" descr="c380dc219caea85417e50e3d6e93eafa_i-4490.jpg"/>
          <p:cNvPicPr>
            <a:picLocks noChangeAspect="1"/>
          </p:cNvPicPr>
          <p:nvPr/>
        </p:nvPicPr>
        <p:blipFill>
          <a:blip r:embed="rId4" cstate="print"/>
          <a:srcRect b="2857"/>
          <a:stretch>
            <a:fillRect/>
          </a:stretch>
        </p:blipFill>
        <p:spPr>
          <a:xfrm>
            <a:off x="3214678" y="1071546"/>
            <a:ext cx="3238523" cy="2428892"/>
          </a:xfrm>
          <a:prstGeom prst="rect">
            <a:avLst/>
          </a:prstGeom>
        </p:spPr>
      </p:pic>
      <p:pic>
        <p:nvPicPr>
          <p:cNvPr id="15" name="Рисунок 14" descr="121337951_44810960_1244362071_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071546"/>
            <a:ext cx="3000364" cy="24288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3500438"/>
            <a:ext cx="271464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Пальчиковые куклы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3500439"/>
            <a:ext cx="264207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Перчаточные куклы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3500438"/>
            <a:ext cx="217078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Тростевые</a:t>
            </a:r>
            <a:r>
              <a:rPr lang="ru-RU" dirty="0" smtClean="0">
                <a:solidFill>
                  <a:srgbClr val="000099"/>
                </a:solidFill>
              </a:rPr>
              <a:t> куклы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1" name="Рисунок 20" descr="25-см-Клоун-Muppets-Игрушки-для-Маленьких-Детей-куклы-Марионетки-Перста-Деревянный-Марионетка-Игрушки-Совместная-Деятельность.jpg"/>
          <p:cNvPicPr>
            <a:picLocks noChangeAspect="1"/>
          </p:cNvPicPr>
          <p:nvPr/>
        </p:nvPicPr>
        <p:blipFill>
          <a:blip r:embed="rId6" cstate="print"/>
          <a:srcRect t="2941" b="2941"/>
          <a:stretch>
            <a:fillRect/>
          </a:stretch>
        </p:blipFill>
        <p:spPr>
          <a:xfrm>
            <a:off x="0" y="4000504"/>
            <a:ext cx="3143240" cy="2286016"/>
          </a:xfrm>
          <a:prstGeom prst="rect">
            <a:avLst/>
          </a:prstGeom>
        </p:spPr>
      </p:pic>
      <p:pic>
        <p:nvPicPr>
          <p:cNvPr id="22" name="Рисунок 21" descr="2009-04-16-14.45.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000504"/>
            <a:ext cx="314327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2366" t="5306" r="2996" b="17671"/>
          <a:stretch>
            <a:fillRect/>
          </a:stretch>
        </p:blipFill>
        <p:spPr bwMode="auto">
          <a:xfrm>
            <a:off x="6286512" y="4000504"/>
            <a:ext cx="2857488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85720" y="6243600"/>
            <a:ext cx="252024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Куклы-марионетки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6286520"/>
            <a:ext cx="162576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Куклы-тени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6286520"/>
            <a:ext cx="221727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Куклы-автоматы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Содержимое 3" descr="teatr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6476437" cy="4357718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66800"/>
          </a:xfr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Древней Греции</a:t>
            </a:r>
            <a:endParaRPr lang="ru-RU" sz="54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Содержимое 3" descr="337669.700x3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7909207" cy="4429156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7622"/>
            <a:ext cx="8301038" cy="1066800"/>
          </a:xfr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Театральные маски</a:t>
            </a:r>
            <a:endParaRPr lang="ru-RU" sz="60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Содержимое 4" descr="2007_08_09_2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488"/>
          <a:stretch>
            <a:fillRect/>
          </a:stretch>
        </p:blipFill>
        <p:spPr>
          <a:xfrm>
            <a:off x="1142976" y="1357298"/>
            <a:ext cx="6898368" cy="4786346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6800"/>
          </a:xfrm>
          <a:solidFill>
            <a:schemeClr val="tx1">
              <a:alpha val="59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</a:t>
            </a:r>
            <a:endParaRPr lang="ru-RU" sz="60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0668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solidFill>
              <a:schemeClr val="tx1"/>
            </a:solidFill>
          </a:ln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Театр</a:t>
            </a:r>
            <a:r>
              <a:rPr kumimoji="0" lang="ru-RU" sz="6000" b="1" i="0" u="none" strike="noStrike" kern="1200" cap="none" spc="0" normalizeH="0" noProof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кукол С.В. Образцова</a:t>
            </a:r>
            <a:endParaRPr kumimoji="0" lang="ru-RU" sz="6000" b="1" i="0" u="none" strike="noStrike" kern="1200" cap="none" spc="0" normalizeH="0" baseline="0" noProof="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r_632938_rj0hqs6j96jscndhip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728" y="980728"/>
            <a:ext cx="5877272" cy="5877272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755576" y="6309320"/>
            <a:ext cx="186942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С.В. Образцов</a:t>
            </a:r>
            <a:endParaRPr lang="ru-RU" sz="2000" dirty="0"/>
          </a:p>
        </p:txBody>
      </p:sp>
      <p:pic>
        <p:nvPicPr>
          <p:cNvPr id="11" name="Рисунок 10" descr="2016_05_08-04-01_00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4428492" cy="2952328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Содержимое 4" descr="29684a30-dc24-11e4-9ef5-034dd96f375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135" b="12444"/>
          <a:stretch>
            <a:fillRect/>
          </a:stretch>
        </p:blipFill>
        <p:spPr>
          <a:xfrm>
            <a:off x="857224" y="1500174"/>
            <a:ext cx="7472684" cy="4500594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38238"/>
          </a:xfrm>
          <a:solidFill>
            <a:schemeClr val="tx1">
              <a:alpha val="59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кукол в городе Кемерово</a:t>
            </a:r>
            <a:endParaRPr lang="ru-RU" sz="48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Содержимое 4" descr="130858722182547-i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357298"/>
            <a:ext cx="7363609" cy="4786346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066800"/>
          </a:xfr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Кукловоды</a:t>
            </a:r>
            <a:endParaRPr lang="ru-RU" sz="6000" dirty="0">
              <a:solidFill>
                <a:srgbClr val="FFFFFF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011b_5987dc9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066800"/>
          </a:xfrm>
          <a:solidFill>
            <a:schemeClr val="tx1">
              <a:alpha val="61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Рычащий лев</a:t>
            </a:r>
            <a:endParaRPr lang="ru-RU" sz="6000" dirty="0">
              <a:solidFill>
                <a:srgbClr val="FFFFFF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hello_html_60fced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624736" cy="5188883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9">
      <a:dk1>
        <a:sysClr val="windowText" lastClr="000000"/>
      </a:dk1>
      <a:lt1>
        <a:srgbClr val="C7E2E7"/>
      </a:lt1>
      <a:dk2>
        <a:srgbClr val="C7E2E7"/>
      </a:dk2>
      <a:lt2>
        <a:srgbClr val="DEDEDE"/>
      </a:lt2>
      <a:accent1>
        <a:srgbClr val="005C2A"/>
      </a:accent1>
      <a:accent2>
        <a:srgbClr val="A3CFD7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5C2A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384</TotalTime>
  <Words>52</Words>
  <Application>Microsoft Office PowerPoint</Application>
  <PresentationFormat>Экран (4:3)</PresentationFormat>
  <Paragraphs>29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Виды кукол</vt:lpstr>
      <vt:lpstr>Театр Древней Греции</vt:lpstr>
      <vt:lpstr>Театральные маски</vt:lpstr>
      <vt:lpstr>Театр</vt:lpstr>
      <vt:lpstr>Слайд 6</vt:lpstr>
      <vt:lpstr>Театр кукол в городе Кемерово</vt:lpstr>
      <vt:lpstr>Кукловоды</vt:lpstr>
      <vt:lpstr>Рычащий лев</vt:lpstr>
      <vt:lpstr>Порядок сборки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47</cp:revision>
  <dcterms:created xsi:type="dcterms:W3CDTF">2017-10-18T05:16:14Z</dcterms:created>
  <dcterms:modified xsi:type="dcterms:W3CDTF">2017-11-13T08:29:05Z</dcterms:modified>
</cp:coreProperties>
</file>